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29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2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7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809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62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464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82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58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5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1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4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3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6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4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0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967CB2-6A63-4C17-B48B-E723AE62381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6077B1-5723-488C-885E-494FECB6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00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CD133-D852-556B-CB93-F65A3940A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783080"/>
            <a:ext cx="8167180" cy="3749040"/>
          </a:xfrm>
        </p:spPr>
        <p:txBody>
          <a:bodyPr>
            <a:normAutofit/>
          </a:bodyPr>
          <a:lstStyle/>
          <a:p>
            <a:r>
              <a:rPr lang="kk-KZ" dirty="0"/>
              <a:t>2024 -2025 оқу жылындағы профориентация жұмысы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97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71769-7A8F-814D-E9FB-87A87476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577840"/>
            <a:ext cx="9931972" cy="416559"/>
          </a:xfrm>
        </p:spPr>
        <p:txBody>
          <a:bodyPr>
            <a:normAutofit fontScale="90000"/>
          </a:bodyPr>
          <a:lstStyle/>
          <a:p>
            <a:r>
              <a:rPr lang="kk-KZ" dirty="0"/>
              <a:t>Еліміздің жоғар ғылым министірімен кездесу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EE8F8A-1E4F-8F6C-E14B-7FBAADA62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4" y="685799"/>
            <a:ext cx="6056286" cy="45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9D8994-B4DE-1334-26FC-A3429C56D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685800"/>
            <a:ext cx="9330943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FB74D-04CD-ABA2-50B7-DE6843FD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285232"/>
            <a:ext cx="9840532" cy="709167"/>
          </a:xfrm>
        </p:spPr>
        <p:txBody>
          <a:bodyPr/>
          <a:lstStyle/>
          <a:p>
            <a:r>
              <a:rPr lang="kk-KZ" dirty="0"/>
              <a:t>Университеттер жәрмеңкесі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030F02-E268-B538-2314-D51EE835E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7" y="876223"/>
            <a:ext cx="4819650" cy="3614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30D198-FA17-26CB-FFBF-444C40D4B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83" y="733186"/>
            <a:ext cx="5084889" cy="38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8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8A8B1-85AC-CA00-D244-95054929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541264"/>
            <a:ext cx="9127300" cy="453135"/>
          </a:xfrm>
        </p:spPr>
        <p:txBody>
          <a:bodyPr>
            <a:normAutofit fontScale="90000"/>
          </a:bodyPr>
          <a:lstStyle/>
          <a:p>
            <a:r>
              <a:rPr lang="kk-KZ" dirty="0"/>
              <a:t>Профориентациялық жұмыс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6731CB-8BAA-16A3-04AB-24E5ACB4C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685799"/>
            <a:ext cx="8146351" cy="45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7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B7A4AB-A2A6-7E84-4357-401C97000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37" y="658257"/>
            <a:ext cx="3281288" cy="43750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B0C83-6B97-FFED-55D0-41D1C91E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11" y="658256"/>
            <a:ext cx="5833403" cy="43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00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396C58-2A57-1A32-F9FC-CA2D52E5E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86" y="685800"/>
            <a:ext cx="4222234" cy="56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1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88834D-A0E8-DE57-CC12-9932A429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460717"/>
            <a:ext cx="4255008" cy="567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07D07-731D-19FF-DDD3-D7599065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03520"/>
            <a:ext cx="9383332" cy="690879"/>
          </a:xfrm>
        </p:spPr>
        <p:txBody>
          <a:bodyPr>
            <a:normAutofit fontScale="90000"/>
          </a:bodyPr>
          <a:lstStyle/>
          <a:p>
            <a:r>
              <a:rPr lang="kk-KZ" dirty="0"/>
              <a:t>Заманауи мамандықтар: бағыт бағдар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B64AC7-552A-0243-B40E-9B62AEBEE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" y="563299"/>
            <a:ext cx="4819650" cy="3614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4D1714-4850-B035-F213-B3CB3E2B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32" y="0"/>
            <a:ext cx="3863892" cy="51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1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9BE8E9-94FC-ABA9-6082-8EA1B7579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1" y="286316"/>
            <a:ext cx="7879315" cy="59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1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73FDB5-44BF-3B55-F6AC-03C4AAB3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49" y="530366"/>
            <a:ext cx="9214338" cy="52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8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0CB0A-A202-0046-4F5D-55D374FC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294376"/>
            <a:ext cx="7792276" cy="700023"/>
          </a:xfrm>
        </p:spPr>
        <p:txBody>
          <a:bodyPr>
            <a:normAutofit/>
          </a:bodyPr>
          <a:lstStyle/>
          <a:p>
            <a:r>
              <a:rPr lang="kk-KZ" dirty="0"/>
              <a:t>«</a:t>
            </a:r>
            <a:r>
              <a:rPr lang="en-US" dirty="0"/>
              <a:t>Go viral</a:t>
            </a:r>
            <a:r>
              <a:rPr lang="kk-KZ" dirty="0"/>
              <a:t>»</a:t>
            </a:r>
            <a:r>
              <a:rPr lang="en-US" dirty="0"/>
              <a:t> </a:t>
            </a:r>
            <a:r>
              <a:rPr lang="kk-KZ" dirty="0"/>
              <a:t>волентерлары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6B69AB-0F15-9806-1B26-C50BE243C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72" y="146304"/>
            <a:ext cx="7471092" cy="50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F4145-8180-DD37-F726-66463EDA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9867964" cy="1507067"/>
          </a:xfrm>
        </p:spPr>
        <p:txBody>
          <a:bodyPr/>
          <a:lstStyle/>
          <a:p>
            <a:r>
              <a:rPr lang="kk-KZ" dirty="0"/>
              <a:t>Ковентри университеті. Астана қаласы.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86EB21-C297-5D0C-AA69-41E686E98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685800"/>
            <a:ext cx="64262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2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A7AAF-5870-3D7A-3F88-3A8D237B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76672"/>
            <a:ext cx="9877108" cy="617727"/>
          </a:xfrm>
        </p:spPr>
        <p:txBody>
          <a:bodyPr>
            <a:normAutofit fontScale="90000"/>
          </a:bodyPr>
          <a:lstStyle/>
          <a:p>
            <a:r>
              <a:rPr lang="kk-KZ" dirty="0"/>
              <a:t>Болашақ түлектерімен кездесу.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CA8BE0-8849-3877-B96B-B48B8728D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0" y="685799"/>
            <a:ext cx="5805266" cy="4353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E7F480-11EC-9B91-8BA8-91939CBDF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26" y="847225"/>
            <a:ext cx="5590032" cy="41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8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12D94-34E7-21A0-CE25-C941EC67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12" y="5596128"/>
            <a:ext cx="7671816" cy="398271"/>
          </a:xfrm>
        </p:spPr>
        <p:txBody>
          <a:bodyPr>
            <a:normAutofit fontScale="90000"/>
          </a:bodyPr>
          <a:lstStyle/>
          <a:p>
            <a:r>
              <a:rPr lang="kk-KZ" dirty="0"/>
              <a:t>Мамандық таңдау қадамдары бойынша кездесу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9D5497-E297-B86A-7AFA-94A9AD7BD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67" y="863601"/>
            <a:ext cx="3092253" cy="4123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7761A-BEED-4395-82E8-62A02E108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72" y="470877"/>
            <a:ext cx="3257784" cy="43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FF41E-995E-B73E-0623-1E413F96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992624"/>
            <a:ext cx="10453180" cy="1001775"/>
          </a:xfrm>
        </p:spPr>
        <p:txBody>
          <a:bodyPr/>
          <a:lstStyle/>
          <a:p>
            <a:r>
              <a:rPr lang="kk-KZ" dirty="0"/>
              <a:t>Мамандық бойынша дөңгелік үстел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B9628D-67F6-A7F5-CBD9-3DA88340D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46" y="512917"/>
            <a:ext cx="3134098" cy="4178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3338C0-298A-5C0F-F434-D41511F2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1" y="512916"/>
            <a:ext cx="3134098" cy="41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6A18B-2964-05B8-3178-3A6B5B07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065776"/>
            <a:ext cx="9392476" cy="928623"/>
          </a:xfrm>
        </p:spPr>
        <p:txBody>
          <a:bodyPr>
            <a:normAutofit fontScale="90000"/>
          </a:bodyPr>
          <a:lstStyle/>
          <a:p>
            <a:r>
              <a:rPr lang="kk-KZ" dirty="0"/>
              <a:t>Мейманхана ісі бойынша таныстыру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3ED32F-51A2-A93F-3B41-197A5B932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90" y="3099025"/>
            <a:ext cx="4819650" cy="3614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6D7DE-9F6D-422A-0EEC-1FB12B1B7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24" y="235920"/>
            <a:ext cx="6778036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5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C63B0-A508-A206-F1F0-08789B5D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233724" cy="1507067"/>
          </a:xfrm>
        </p:spPr>
        <p:txBody>
          <a:bodyPr/>
          <a:lstStyle/>
          <a:p>
            <a:r>
              <a:rPr lang="kk-KZ" dirty="0"/>
              <a:t>9 сынып оқушыларымен кездесу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11493E-0440-9AEC-19FE-12694D30F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8" y="162230"/>
            <a:ext cx="3243826" cy="4325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CC7B5-0CD2-B641-8732-1901B52B3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230"/>
            <a:ext cx="3168513" cy="42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0C34F-4019-8312-FE14-5C50926E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26144"/>
            <a:ext cx="11080440" cy="668255"/>
          </a:xfrm>
        </p:spPr>
        <p:txBody>
          <a:bodyPr>
            <a:normAutofit fontScale="90000"/>
          </a:bodyPr>
          <a:lstStyle/>
          <a:p>
            <a:r>
              <a:rPr lang="kk-KZ" dirty="0"/>
              <a:t>Ағылшын тілі деңгейлерін тексеру бойынша жарыстар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418847-E6B5-F58B-F76B-929B2824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19" y="491371"/>
            <a:ext cx="8050490" cy="45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1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AF967-2C02-5A2A-F10A-1FDC70FC7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8" y="518316"/>
            <a:ext cx="4136458" cy="55152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D72AD-FD15-901C-CA65-00EE5B75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6286"/>
            <a:ext cx="4212981" cy="56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777F5-B24A-7929-299A-6D1243FE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589AE5-323D-1012-DA21-AA97785FC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8" y="1045813"/>
            <a:ext cx="6355162" cy="4766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AB3169-C768-0A4A-489E-506576F1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20" y="293140"/>
            <a:ext cx="3527841" cy="62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9098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89</TotalTime>
  <Words>59</Words>
  <Application>Microsoft Office PowerPoint</Application>
  <PresentationFormat>Широкоэкранный</PresentationFormat>
  <Paragraphs>13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Сектор</vt:lpstr>
      <vt:lpstr>2024 -2025 оқу жылындағы профориентация жұмысы</vt:lpstr>
      <vt:lpstr>«Go viral» волентерлары</vt:lpstr>
      <vt:lpstr>Мамандық таңдау қадамдары бойынша кездесу</vt:lpstr>
      <vt:lpstr>Мамандық бойынша дөңгелік үстел</vt:lpstr>
      <vt:lpstr>Мейманхана ісі бойынша таныстыру</vt:lpstr>
      <vt:lpstr>9 сынып оқушыларымен кездесу</vt:lpstr>
      <vt:lpstr>Ағылшын тілі деңгейлерін тексеру бойынша жарыстар</vt:lpstr>
      <vt:lpstr>Презентация PowerPoint</vt:lpstr>
      <vt:lpstr>Презентация PowerPoint</vt:lpstr>
      <vt:lpstr>Еліміздің жоғар ғылым министірімен кездесу</vt:lpstr>
      <vt:lpstr>Презентация PowerPoint</vt:lpstr>
      <vt:lpstr>Университеттер жәрмеңкесі</vt:lpstr>
      <vt:lpstr>Профориентациялық жұмыс</vt:lpstr>
      <vt:lpstr>Презентация PowerPoint</vt:lpstr>
      <vt:lpstr>Презентация PowerPoint</vt:lpstr>
      <vt:lpstr>Презентация PowerPoint</vt:lpstr>
      <vt:lpstr>Заманауи мамандықтар: бағыт бағдар</vt:lpstr>
      <vt:lpstr>Презентация PowerPoint</vt:lpstr>
      <vt:lpstr>Презентация PowerPoint</vt:lpstr>
      <vt:lpstr>Ковентри университеті. Астана қаласы.</vt:lpstr>
      <vt:lpstr>Болашақ түлектерімен кездесу.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</cp:revision>
  <dcterms:created xsi:type="dcterms:W3CDTF">2026-05-04T10:13:49Z</dcterms:created>
  <dcterms:modified xsi:type="dcterms:W3CDTF">2026-05-04T11:43:18Z</dcterms:modified>
</cp:coreProperties>
</file>