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" y="26288"/>
            <a:ext cx="9143950" cy="683171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1712" y="201548"/>
            <a:ext cx="7505065" cy="6288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7715" marR="774065" indent="635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«Зияткер</a:t>
            </a:r>
            <a:r>
              <a:rPr sz="1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Білім»</a:t>
            </a:r>
            <a:r>
              <a:rPr sz="1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мектебі Длимбетова</a:t>
            </a:r>
            <a:r>
              <a:rPr sz="16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Бақжан</a:t>
            </a:r>
            <a:r>
              <a:rPr sz="16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Сериковна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b="1" spc="-25" dirty="0" err="1">
                <a:solidFill>
                  <a:srgbClr val="FFFFFF"/>
                </a:solidFill>
                <a:latin typeface="Times New Roman"/>
                <a:cs typeface="Times New Roman"/>
              </a:rPr>
              <a:t>Ziyatker</a:t>
            </a:r>
            <a:r>
              <a:rPr lang="en-US"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Turan</a:t>
            </a:r>
            <a:r>
              <a:rPr sz="1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мектебінің</a:t>
            </a:r>
            <a:r>
              <a:rPr sz="1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директоры</a:t>
            </a:r>
            <a:endParaRPr sz="1600" dirty="0">
              <a:latin typeface="Times New Roman"/>
              <a:cs typeface="Times New Roman"/>
            </a:endParaRPr>
          </a:p>
          <a:p>
            <a:pPr marL="2104390" marR="446405">
              <a:lnSpc>
                <a:spcPct val="100000"/>
              </a:lnSpc>
              <a:spcBef>
                <a:spcPts val="118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Длимбетова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Бакжан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Сериковна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1975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жылы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қаңтарда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Шымкент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қаласында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оқытушы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инженер-Ғалымның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отбасында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дүниеге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келген.</a:t>
            </a:r>
            <a:endParaRPr sz="1600" dirty="0">
              <a:latin typeface="Calibri"/>
              <a:cs typeface="Calibri"/>
            </a:endParaRPr>
          </a:p>
          <a:p>
            <a:pPr marL="2104390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1982-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1992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аралығында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Шымкент қаласы,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Калинин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ат.</a:t>
            </a:r>
            <a:endParaRPr sz="1600" dirty="0">
              <a:latin typeface="Calibri"/>
              <a:cs typeface="Calibri"/>
            </a:endParaRPr>
          </a:p>
          <a:p>
            <a:pPr marL="210439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№5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мектепте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оқыды.</a:t>
            </a:r>
            <a:endParaRPr sz="1600" dirty="0">
              <a:latin typeface="Calibri"/>
              <a:cs typeface="Calibri"/>
            </a:endParaRPr>
          </a:p>
          <a:p>
            <a:pPr marL="2104390" marR="152400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1992-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1996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аралығында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Қ.А.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Яссауи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ат.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Халықаралық Қазақ-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Түрік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университетін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«Ұлттық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мектептердегі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орыс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тілі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әдебиеті»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мамандығы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бойынша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аяқтап,</a:t>
            </a:r>
            <a:r>
              <a:rPr sz="16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Үздік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диплом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иегері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атанды.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1997-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1998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жылында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Әуезов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ат.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Оңтүстік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Қазақстан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Технологиялық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университетінде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«Орыс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тілі»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кафедрасында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мұғалім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болып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жұмыс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атқарды.</a:t>
            </a:r>
            <a:endParaRPr sz="1600" dirty="0">
              <a:latin typeface="Calibri"/>
              <a:cs typeface="Calibri"/>
            </a:endParaRPr>
          </a:p>
          <a:p>
            <a:pPr marL="12700" marR="1115695" algn="just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1998-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2000 оқу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жылдарында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М.Әуезов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ат.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Оңтүстік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Қазақстан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мемлекеттік университетінде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«филология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ғылымдарының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магистрі»</a:t>
            </a:r>
            <a:r>
              <a:rPr sz="1600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дәрежесін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Үздік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дипломмен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аяқтады.</a:t>
            </a:r>
            <a:endParaRPr sz="16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2004-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2007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жылдарында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Е.Букетов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ат.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Қарағанды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мемлекеттік</a:t>
            </a:r>
            <a:endParaRPr sz="1600" dirty="0">
              <a:latin typeface="Calibri"/>
              <a:cs typeface="Calibri"/>
            </a:endParaRPr>
          </a:p>
          <a:p>
            <a:pPr marL="12700" marR="41783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университетінде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аспирантурада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оқып,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13.00.08-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Кәсіптік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білім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берудің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теориясы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мен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әдістемесі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(ғылыми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жетекшісі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п.ғ.д.,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профессор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Л.А.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Шкутина)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мамандығы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бойынша</a:t>
            </a:r>
            <a:r>
              <a:rPr sz="16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кандидаттық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диссертациясын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сәтті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қорғап,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педагогика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ғылымдарының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кандидаты</a:t>
            </a:r>
            <a:r>
              <a:rPr sz="16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ғылыми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дәрежесін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иемденді.</a:t>
            </a:r>
            <a:endParaRPr sz="1600" dirty="0">
              <a:latin typeface="Calibri"/>
              <a:cs typeface="Calibri"/>
            </a:endParaRPr>
          </a:p>
          <a:p>
            <a:pPr marL="12700" marR="345440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2000-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2006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"Практикалық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орыс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тілі"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кафедрасының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аға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оқытушысы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және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Халықаралық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қазақ-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араб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университетінің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филология-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педагогика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факультеті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деканының</a:t>
            </a:r>
            <a:r>
              <a:rPr sz="1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орынбасары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болып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жұмыс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істеді.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262" y="191388"/>
            <a:ext cx="2072513" cy="29974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662" y="558533"/>
            <a:ext cx="8086725" cy="57673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1036" y="83160"/>
            <a:ext cx="4742053" cy="67180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779" y="174675"/>
            <a:ext cx="4536440" cy="65349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7301" y="102228"/>
            <a:ext cx="5089398" cy="66798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743" y="746163"/>
            <a:ext cx="7814564" cy="53920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760" y="588632"/>
            <a:ext cx="7850505" cy="5706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711" y="98336"/>
            <a:ext cx="4608449" cy="66876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55" y="698347"/>
            <a:ext cx="7920863" cy="54876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548" y="516623"/>
            <a:ext cx="7940929" cy="585101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9761" y="74348"/>
            <a:ext cx="4824476" cy="67355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372" y="954735"/>
            <a:ext cx="7519034" cy="490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2006-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2007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 жылында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Оңтүстік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Қазақстан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ашық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университетінің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бөлімінің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бастығы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болып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тағайындалды,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жоғары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орындарын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біріктіргеннен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кейін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2007-2008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жылында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халықаралық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гуманитарлық-техникалық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университетте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тәрбие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жұмысы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жөніндегі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проректор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болып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жұмыс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істеді,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сол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жерде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2008-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2009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жылында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психология"кафедрасының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меңгерушісі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болды.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2009-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2014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аралығында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"Мирас"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университетінің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endParaRPr sz="1600">
              <a:latin typeface="Calibri"/>
              <a:cs typeface="Calibri"/>
            </a:endParaRPr>
          </a:p>
          <a:p>
            <a:pPr marL="12700" marR="113664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кафедрасының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меңгерушісі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қызметін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атқарды,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өзі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жұмыс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атқару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кезінде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осы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құжаттама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дайындалып,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"Дизайн"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бакалавриаты,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және</a:t>
            </a:r>
            <a:endParaRPr sz="1600">
              <a:latin typeface="Calibri"/>
              <a:cs typeface="Calibri"/>
            </a:endParaRPr>
          </a:p>
          <a:p>
            <a:pPr marL="12700" marR="31369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магистратурасы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мамандықтарына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лицензия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алды;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2013-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2014</a:t>
            </a:r>
            <a:r>
              <a:rPr sz="16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оқу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жылында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педагогика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факультетінің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деканы.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Ал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2009,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2010,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2011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"Мирас" университетінің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қабылдау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комиссиясының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жауапты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хатшысы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болды,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Б.С.</a:t>
            </a:r>
            <a:endParaRPr sz="1600">
              <a:latin typeface="Calibri"/>
              <a:cs typeface="Calibri"/>
            </a:endParaRPr>
          </a:p>
          <a:p>
            <a:pPr marL="12700" marR="5715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Длимбетованың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жақсы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менеджментінің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арқасында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өткен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жылдардан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бастап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500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адамнан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1750-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ден 3500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студентке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дейін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курсқа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студенттерді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қабылдау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жылына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өсті.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2014-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аралығында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Оңтүстік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Қазақстан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педагогикалық</a:t>
            </a:r>
            <a:endParaRPr sz="1600">
              <a:latin typeface="Calibri"/>
              <a:cs typeface="Calibri"/>
            </a:endParaRPr>
          </a:p>
          <a:p>
            <a:pPr marL="12700" marR="31115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университетінің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педагогика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факультетінің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деканы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(кейінірек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SILKWAY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халықаралық университеті)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болды,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осы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кезеңде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институционалдық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аккредиттеуден</a:t>
            </a:r>
            <a:endParaRPr sz="1600">
              <a:latin typeface="Calibri"/>
              <a:cs typeface="Calibri"/>
            </a:endParaRPr>
          </a:p>
          <a:p>
            <a:pPr marL="12700" marR="168275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сәтті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өтті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Длимбетова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Б.С.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ОҚПУ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институционалдық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аккредиттеудің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3,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өзіндік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есеп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стандарттарын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әзірлеуші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болды.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Сондай-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ақ,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осы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сапа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менеджменті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жүйесі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енгізілді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Длимбетова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Б.С.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факультеттер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мен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кафедралар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деканаттарына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қатысты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СМЖ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құжаттамасын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әзірлеуші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болды.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939" y="525881"/>
            <a:ext cx="7934198" cy="58326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872" y="639533"/>
            <a:ext cx="7882255" cy="56052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6952" y="89566"/>
            <a:ext cx="5070221" cy="670521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02" y="71316"/>
            <a:ext cx="4752466" cy="67416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02" y="53609"/>
            <a:ext cx="4752466" cy="67771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2829" y="98808"/>
            <a:ext cx="4498467" cy="66866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173" y="525881"/>
            <a:ext cx="7937754" cy="58326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357" y="525881"/>
            <a:ext cx="7895335" cy="583260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882" y="633895"/>
            <a:ext cx="7876285" cy="5616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365" y="633895"/>
            <a:ext cx="7875270" cy="5616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372" y="585342"/>
            <a:ext cx="7482840" cy="5634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2017-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2018,</a:t>
            </a:r>
            <a:r>
              <a:rPr sz="16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2018-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кафедрасының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меңгерушісі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SILKWAY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халықаралық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(бұрынғы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Оңтүстік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Қазақстан</a:t>
            </a:r>
            <a:endParaRPr sz="1600">
              <a:latin typeface="Calibri"/>
              <a:cs typeface="Calibri"/>
            </a:endParaRPr>
          </a:p>
          <a:p>
            <a:pPr marL="12700" marR="916305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педагогикалық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университеті).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Осы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уақыт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аралығында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Б.С.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Длимбетованың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басшылығымен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барлық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қажетті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құжаттама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дайындалып,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бакалавриат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магистратура: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психология", "Дефектология", докторантура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600">
              <a:latin typeface="Calibri"/>
              <a:cs typeface="Calibri"/>
            </a:endParaRPr>
          </a:p>
          <a:p>
            <a:pPr marL="12700" marR="3175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психология"мамандықтары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үшін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лицензия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алу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бойынша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жұмыс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жүргізілді.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Осы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кезеңде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бакалавриат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ББ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сәтті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мамандандырылған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аккредиттеуден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өтті,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стандартты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әзірлеуші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болды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және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мамандандырылған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аккредиттеудің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барлық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өзін-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өзі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есеп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беру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стандарттарына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жетекшілік</a:t>
            </a:r>
            <a:r>
              <a:rPr sz="16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етті.</a:t>
            </a:r>
            <a:endParaRPr sz="1600">
              <a:latin typeface="Calibri"/>
              <a:cs typeface="Calibri"/>
            </a:endParaRPr>
          </a:p>
          <a:p>
            <a:pPr marL="12700" marR="92075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жылғы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наурызда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оқыту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семинары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өтіп,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"жоғары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жоғары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орнынан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кейінгі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білім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беру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бағдарламаларының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тізіліміне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енгізу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үшін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білім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беру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бағдарламасының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паспортын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сараптау"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Болон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процесі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академиялық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ұтқырлық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Орталығының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ҚР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БҒМ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сертификатын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алды,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ҚР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БҒМ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ББ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бойынша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сарапшы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болып</a:t>
            </a:r>
            <a:endParaRPr sz="1600">
              <a:latin typeface="Calibri"/>
              <a:cs typeface="Calibri"/>
            </a:endParaRPr>
          </a:p>
          <a:p>
            <a:pPr marL="12700" marR="179705">
              <a:lnSpc>
                <a:spcPct val="100000"/>
              </a:lnSpc>
              <a:tabLst>
                <a:tab pos="1178560" algn="l"/>
              </a:tabLs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табылады.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20-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дан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астам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ОП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сараптама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жүргізді.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Педагогика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Ғылымдары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ББ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комитетінің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басшысы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SWIU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психология", "Дефектология", "Әлеуметтік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педагогика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өзін-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өзі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тану"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бакалавриат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ББ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әзірлеушісі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болды.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2019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жылдың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қараша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айында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"Педагогика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психология"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кафедрасының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меңгерушісі п.ғ.к.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Б.С.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Длимбетованың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жетекшілігімен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ұжым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бакалавриат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ББ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endParaRPr sz="1600">
              <a:latin typeface="Calibri"/>
              <a:cs typeface="Calibri"/>
            </a:endParaRPr>
          </a:p>
          <a:p>
            <a:pPr marL="12700" marR="31369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магистратура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ББ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"Дефектология"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Мамандандыру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аттестациясынан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сәтті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өтті.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2020-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2021,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2021-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6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жылдары-халықаралық</a:t>
            </a:r>
            <a:r>
              <a:rPr sz="160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гуманитарлық-техникалық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университетте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қашықтықтан</a:t>
            </a:r>
            <a:r>
              <a:rPr sz="16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оқыту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факультетінің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деканы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(қазір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Орталық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Азия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Инновациялық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Университеті).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7564" y="90511"/>
            <a:ext cx="4928743" cy="670331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2325" y="79255"/>
            <a:ext cx="4959477" cy="672579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8623" y="94392"/>
            <a:ext cx="4746879" cy="66955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8217" y="64029"/>
            <a:ext cx="5147690" cy="675627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380" y="693483"/>
            <a:ext cx="7873238" cy="549732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4344" y="108483"/>
            <a:ext cx="4655438" cy="666737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02" y="109101"/>
            <a:ext cx="4752466" cy="666610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756" y="711682"/>
            <a:ext cx="7914513" cy="5461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85" y="646861"/>
            <a:ext cx="7848854" cy="55905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776" y="646315"/>
            <a:ext cx="7948549" cy="55916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8372" y="497586"/>
            <a:ext cx="7526020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19" marR="1903095" indent="-4572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6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жылдың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тамыз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айынан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бастап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"Зияткер-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Білім"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жекеменшік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мектебінің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директоры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болып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жұмыс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істейді.</a:t>
            </a:r>
            <a:endParaRPr sz="1600">
              <a:latin typeface="Calibri"/>
              <a:cs typeface="Calibri"/>
            </a:endParaRPr>
          </a:p>
          <a:p>
            <a:pPr marL="12700" marR="72517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Осы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жылы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ішінде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Шымкент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қаласы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білім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басқармасының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басшысы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Ж.А.Тәжиевадан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"Құрмет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грамотасы",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Шымкент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қаласы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білім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басқармасының әдістемелік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орталығының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директоры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Медетбековадан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"Алғыс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хат"-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пен</a:t>
            </a:r>
            <a:r>
              <a:rPr sz="1600" spc="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марапатталды.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жылдың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тамызында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11-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сыныпқа алғашқы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қабылдау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46</a:t>
            </a:r>
            <a:endParaRPr sz="1600">
              <a:latin typeface="Calibri"/>
              <a:cs typeface="Calibri"/>
            </a:endParaRPr>
          </a:p>
          <a:p>
            <a:pPr marL="12700" marR="20066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оқушыны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құрады,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оның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ішінде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32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оқушы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11-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сыныпты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бітіргеннен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кейін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мемлекеттік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білім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беру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гранттарының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иегерлері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болды.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Әр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ЖОО-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да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жұмыс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істеген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уақытында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жоғары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орындары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басшыларының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грамоталарымен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алғыс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хаттарымен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марапатталды,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кандидаттық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диссертацияны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қорғағаннан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кейін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100-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ден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астам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ғылыми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мақалалар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жариялады,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оқу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құралын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шығарды,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10-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нан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астам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ПОӘК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әзірледі,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30-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дан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астам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магистранттарды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дайындады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және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шығарды.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Тұрмыста,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үлкен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қызын</a:t>
            </a:r>
            <a:endParaRPr sz="1600">
              <a:latin typeface="Calibri"/>
              <a:cs typeface="Calibri"/>
            </a:endParaRPr>
          </a:p>
          <a:p>
            <a:pPr marL="12700" marR="11430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тәрбиелеп,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тұрмысқа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берді,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немересі өсіп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келеді,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қазір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біз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кіші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қызымызды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тәрбиелеп жатырмыз.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55" y="922070"/>
            <a:ext cx="7930642" cy="504012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223" y="957935"/>
            <a:ext cx="7899654" cy="496849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85" y="639838"/>
            <a:ext cx="7848854" cy="560463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9066" y="51932"/>
            <a:ext cx="4785995" cy="678040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6154" y="106140"/>
            <a:ext cx="4631817" cy="667207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230" y="552627"/>
            <a:ext cx="7949565" cy="577900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862" y="542442"/>
            <a:ext cx="7934325" cy="579945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592" y="675779"/>
            <a:ext cx="7944866" cy="553275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436" y="696645"/>
            <a:ext cx="7947152" cy="549097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759" y="565315"/>
            <a:ext cx="7912481" cy="57537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056" y="597890"/>
            <a:ext cx="7939913" cy="568858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7010" y="181673"/>
            <a:ext cx="4649977" cy="652094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386" y="669912"/>
            <a:ext cx="7939278" cy="554456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85" y="711517"/>
            <a:ext cx="7848854" cy="546125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55" y="652030"/>
            <a:ext cx="7922895" cy="558025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1770" y="121296"/>
            <a:ext cx="4680458" cy="664171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137" y="633895"/>
            <a:ext cx="7951723" cy="56165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711" y="164731"/>
            <a:ext cx="4608449" cy="655485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1770" y="94825"/>
            <a:ext cx="4680458" cy="669467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197" y="633895"/>
            <a:ext cx="7961630" cy="56165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612" y="668096"/>
            <a:ext cx="7932801" cy="55481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9621" y="154051"/>
            <a:ext cx="6108700" cy="4270375"/>
            <a:chOff x="1539621" y="154051"/>
            <a:chExt cx="6108700" cy="4270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9621" y="154051"/>
              <a:ext cx="6108191" cy="20208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9621" y="2204846"/>
              <a:ext cx="6064884" cy="2219452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9621" y="4509058"/>
            <a:ext cx="6064884" cy="212420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02" y="103694"/>
            <a:ext cx="4752466" cy="667689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1507" y="107433"/>
            <a:ext cx="4840986" cy="666940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929" y="650608"/>
            <a:ext cx="7932166" cy="558304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995" y="525881"/>
            <a:ext cx="7946008" cy="583260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580" y="525881"/>
            <a:ext cx="7936865" cy="583260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951" y="849922"/>
            <a:ext cx="7934198" cy="518452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7016" y="165303"/>
            <a:ext cx="4569967" cy="65537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7247" y="671906"/>
            <a:ext cx="7769606" cy="55405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02" y="74333"/>
            <a:ext cx="4752466" cy="67356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5035" y="108070"/>
            <a:ext cx="4773930" cy="66681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760</Words>
  <Application>Microsoft Office PowerPoint</Application>
  <PresentationFormat>Экран (4:3)</PresentationFormat>
  <Paragraphs>35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9" baseType="lpstr"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ZiyatkerHS</dc:creator>
  <cp:lastModifiedBy>Аян</cp:lastModifiedBy>
  <cp:revision>1</cp:revision>
  <dcterms:created xsi:type="dcterms:W3CDTF">2025-05-18T12:37:06Z</dcterms:created>
  <dcterms:modified xsi:type="dcterms:W3CDTF">2025-05-18T12:58:05Z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2025-05-18T00:00:00Z</vt:filetime>
  </property>
  <property fmtid="{D5CDD505-2E9C-101B-9397-08002B2CF9AE}" pid="5" name="Producer">
    <vt:lpwstr>Microsoft® PowerPoint® 2010</vt:lpwstr>
  </property>
</Properties>
</file>